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60" r:id="rId5"/>
    <p:sldId id="261" r:id="rId6"/>
    <p:sldId id="266" r:id="rId7"/>
    <p:sldId id="262" r:id="rId8"/>
    <p:sldId id="263" r:id="rId9"/>
    <p:sldId id="265" r:id="rId10"/>
    <p:sldId id="264" r:id="rId11"/>
    <p:sldId id="270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3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092" autoAdjust="0"/>
  </p:normalViewPr>
  <p:slideViewPr>
    <p:cSldViewPr>
      <p:cViewPr varScale="1">
        <p:scale>
          <a:sx n="76" d="100"/>
          <a:sy n="76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83844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№11 общеразвивающего вида Василеостровского района Санкт-Петербурга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108" y="1412776"/>
            <a:ext cx="7129458" cy="136815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воспитание </a:t>
            </a: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призму </a:t>
            </a: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 культуры.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63721" y="6021288"/>
            <a:ext cx="1873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8527" y="4941168"/>
            <a:ext cx="72362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ГБДОУ №11 </a:t>
            </a:r>
            <a:r>
              <a:rPr lang="ru-RU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Захезина</a:t>
            </a: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О.Н.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17" y="3069337"/>
            <a:ext cx="3707904" cy="2780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5691"/>
            <a:ext cx="3360373" cy="25202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260648"/>
            <a:ext cx="381642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«Русской избе» для ребенка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открывается возможность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 проникновения в историю быта родного края. Кроме того, в подобном помещении расширяются возможности подачи информации посредством игры, здесь ребенок может познакомиться с экспонатами не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глазами». </a:t>
            </a:r>
            <a:endParaRPr lang="ru-RU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56108" y="3068960"/>
            <a:ext cx="34563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Чередуя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в мини-музей на темы: «Русская печь», «Мебель в избе»  «Красный угол в доме» с занятиями, беседами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рассказами. Педагоги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воспитывают у детей интерес к жизни  народа в разное историческое время, к его истории и культуре.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52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77995"/>
            <a:ext cx="7115196" cy="79208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883194"/>
            <a:ext cx="3505572" cy="19748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34068" y="908720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Прикосновение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истории своей семьи вызывает у ребенка сильные эмоции, заставляет сопереживать, внимательно относится к памяти прошлого, к своим историческим корням. Взаимодействие с родителями в данном направлении способствует формированию бережного отношения к семейным ценностям, сохранению семейных связей. Только семья сможет обеспечить сохранение национальных традиций и обычаев, песен, поговорок и заповедей, обеспечить передачу потомкам всего положительного, что накапливается семьёй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народом.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Поэтому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задача образовательного учреждения — актуализировать чувство сопричастности ребенка с семьей, родом, родственниками; дать возможность осознавать правила, регулирующие взаимоотношения в семье; инициировать осознание детьми семейных ценностей, традиций, обычаев.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86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373216"/>
            <a:ext cx="2627784" cy="17179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1417638"/>
            <a:ext cx="749917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Князева О.Л., </a:t>
            </a:r>
            <a:r>
              <a:rPr lang="ru-RU" b="0" cap="none" spc="0" dirty="0" err="1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Маханева</a:t>
            </a:r>
            <a:r>
              <a:rPr lang="ru-RU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М.Д. Приобщение детей к истокам русско</a:t>
            </a:r>
            <a:r>
              <a:rPr lang="ru-RU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народной культуры. СПБ: ООО «</a:t>
            </a:r>
            <a:r>
              <a:rPr lang="ru-RU" dirty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 «ДЕТСТВО – ПРЕСС</a:t>
            </a:r>
            <a:r>
              <a:rPr lang="ru-RU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2017.-304с.:ил.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культура и традиции: занятия с детьми 3-7 лет/авт.-сост. В.Н. Косарев.- Изд. 2-е, </a:t>
            </a:r>
            <a:r>
              <a:rPr lang="ru-RU" dirty="0" err="1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 Волгоград: Учитель .-159 с.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русским народным творчеством: Конспекты занятий и сценариев календарно-обрядовых праздников. Методическое пособие для педагогов дошкольных образовательных учреждений / </a:t>
            </a:r>
            <a:r>
              <a:rPr lang="ru-RU" dirty="0" err="1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</a:t>
            </a:r>
            <a:r>
              <a:rPr lang="ru-RU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-сост.: </a:t>
            </a:r>
            <a:r>
              <a:rPr lang="ru-RU" dirty="0" err="1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А.С.Куприна</a:t>
            </a:r>
            <a:r>
              <a:rPr lang="ru-RU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Т.А. </a:t>
            </a:r>
            <a:r>
              <a:rPr lang="ru-RU" dirty="0" err="1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Бударина</a:t>
            </a:r>
            <a:r>
              <a:rPr lang="ru-RU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О.А. </a:t>
            </a:r>
            <a:r>
              <a:rPr lang="ru-RU" dirty="0" err="1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Маркеева</a:t>
            </a:r>
            <a:r>
              <a:rPr lang="ru-RU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О.Н. </a:t>
            </a:r>
            <a:r>
              <a:rPr lang="ru-RU" dirty="0" err="1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Корепанова</a:t>
            </a:r>
            <a:r>
              <a:rPr lang="ru-RU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- 3-е </a:t>
            </a:r>
            <a:r>
              <a:rPr lang="ru-RU" dirty="0" err="1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</a:t>
            </a:r>
            <a:r>
              <a:rPr lang="ru-RU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dirty="0" err="1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перераб.и</a:t>
            </a:r>
            <a:r>
              <a:rPr lang="ru-RU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</a:t>
            </a:r>
            <a:r>
              <a:rPr lang="ru-RU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СПб. ООО «ИЗДАТЕЛЬСТВО ДЕТСТВО –ПРЕС», 2015.-304 с, ил.</a:t>
            </a:r>
          </a:p>
          <a:p>
            <a:pPr marL="342900" indent="-342900" algn="just">
              <a:buAutoNum type="arabicPeriod"/>
            </a:pPr>
            <a:r>
              <a:rPr lang="ru-RU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 М.В., Смирнова Н.С. Красна изба…Знакомство детей с русским народным искусством</a:t>
            </a:r>
            <a:r>
              <a:rPr lang="ru-RU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ремеслами, бытом в музее детского сада .- СПб.: ООО «ИЗДАТЕЛЬСТВО «ДЕТСТВО – ПРЕСС» 2017.-176 с.</a:t>
            </a:r>
            <a:endParaRPr lang="ru-RU" b="0" cap="none" spc="0" dirty="0">
              <a:ln w="0"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47"/>
            <a:ext cx="711519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36912"/>
            <a:ext cx="6816820" cy="2520281"/>
          </a:xfrm>
        </p:spPr>
        <p:txBody>
          <a:bodyPr>
            <a:normAutofit fontScale="92500" lnSpcReduction="20000"/>
          </a:bodyPr>
          <a:lstStyle/>
          <a:p>
            <a:pPr marL="914400" lvl="2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традиционно главным институтом воспитания. То, что ребёнок в детские годы приобретает в семье, он сохраняет в течение всей последующей жизни. Важность семьи как института воспитания обусловлена тем, что в ней ребёнок находится в течение значительной части своей жизни, и по длительности своего воздействия на личность ни один из институтов воспитания не может сравниться с семьёй.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04690"/>
            <a:ext cx="2736304" cy="19533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1224138"/>
            <a:ext cx="68511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«Воспитание, лишенное народных корней, - бессильно!»</a:t>
            </a:r>
          </a:p>
          <a:p>
            <a:pPr algn="r"/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К.Д. Ушинский</a:t>
            </a:r>
            <a:endParaRPr lang="ru-RU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96752"/>
            <a:ext cx="7211144" cy="4929411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значимость  народной культуры в семейном воспитании дошкольников.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803D06"/>
                </a:solidFill>
              </a:rPr>
              <a:t>Задачи: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семейных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нравственном воспитании дошкольников;</a:t>
            </a:r>
          </a:p>
          <a:p>
            <a:pPr lvl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интерес к познанию истории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предков у детей дошкольного возраста.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компетентность родителей в вопросах семейного воспитания через призму народной культуры.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803D0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805042"/>
            <a:ext cx="3059832" cy="20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48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404664"/>
            <a:ext cx="6480721" cy="13120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семейных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 в нравственном воспитании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1" y="3426492"/>
            <a:ext cx="2435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вопросов семейной жизни.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38" y="2574412"/>
            <a:ext cx="2988333" cy="2240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36" y="2170732"/>
            <a:ext cx="2475359" cy="17642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756592" y="171669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7" y="4056703"/>
            <a:ext cx="2875210" cy="1753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49931" y="1651082"/>
            <a:ext cx="30029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празднования праздников</a:t>
            </a:r>
            <a:endParaRPr lang="ru-RU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290" y="4389026"/>
            <a:ext cx="2699792" cy="13736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71906" y="3934988"/>
            <a:ext cx="233058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отдых</a:t>
            </a:r>
            <a:endParaRPr lang="ru-RU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2810" y="1684321"/>
            <a:ext cx="403244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Уважительное отношение</a:t>
            </a:r>
            <a:endParaRPr lang="ru-RU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7" y="2010775"/>
            <a:ext cx="3213282" cy="1404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137583" y="5979770"/>
            <a:ext cx="77846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 семейные традиции – это основа воспитания детей</a:t>
            </a:r>
            <a:endParaRPr lang="ru-RU" sz="2400" b="0" u="sng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949931" y="2724320"/>
            <a:ext cx="475005" cy="328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64324" y="2479200"/>
            <a:ext cx="216469" cy="426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230209" y="4933702"/>
            <a:ext cx="467134" cy="40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5724128" y="4910600"/>
            <a:ext cx="360040" cy="285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097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детского сада в семейном воспитании  дошкольников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PC\Downloads\IMG-20181226-WA0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99" y="2708920"/>
            <a:ext cx="2495550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1417638"/>
            <a:ext cx="7427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 дошкольное учреждение это два социальных института, от согласованности действий, которых зависит эффективность процесса воспитания ребенка.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15373" y="2056686"/>
            <a:ext cx="4392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родителями в данном направлении способствует формированию бережного отношения к семейным ценностям, сохранению семейных связей. Только семья сможет обеспечить сохранение национальных традиций и обычаев, песен, поговорок и заповедей, обеспечить передачу потомкам всего положительного, что накапливается семьёй и народом.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воспитатели расширяют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 приобщения детей к устному народному творчеству.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волшебными сказками, афоризмами, пословицами, поговорками, народными приметами, героическим эпосом.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546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115196" cy="1143000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интерес к познанию истории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предков у детей дошкольного возраста.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691680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Расширить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углубить знания детей о нашей многонациональной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Родине.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72" y="2429285"/>
            <a:ext cx="2736304" cy="2052228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4156032" y="3194214"/>
            <a:ext cx="684076" cy="283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49446" y="2461121"/>
            <a:ext cx="375743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cap="none" spc="0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 – «День победы» – семейное творчество « Я знал героя!»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cap="none" spc="0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июня «День России»</a:t>
            </a:r>
          </a:p>
          <a:p>
            <a:pPr algn="just"/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 «Моя малая Родина»</a:t>
            </a:r>
            <a:endParaRPr lang="ru-RU" sz="1600" cap="none" spc="0" dirty="0" smtClean="0">
              <a:ln w="0"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cap="none" spc="0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ноября  «День народного единства» ( Веселые старты) «Мы едины»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празднования Нового года</a:t>
            </a:r>
          </a:p>
          <a:p>
            <a:pPr algn="just"/>
            <a:r>
              <a:rPr lang="ru-RU" sz="1600" cap="none" spc="0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детей о традиция празднования Нового года разных народов</a:t>
            </a:r>
            <a:r>
              <a:rPr lang="ru-RU" sz="160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941168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4941168"/>
            <a:ext cx="76192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 подвижной игре, при беседах и рассказывании сказок разных народов России активизируется монологическая речь, поощряется словотворчество, желание высказаться. В изобразительной деятельности дети знакомятся с различными костюмами народов России. В музыкальной деятельности дети знакомятся с фольклором народов России. Всё это позволяет ребёнку прочувствовать наиболее глубоко чувство гражданственности и патриотизма. </a:t>
            </a:r>
            <a:endParaRPr lang="ru-RU" sz="1600" b="0" cap="none" spc="0" dirty="0">
              <a:ln w="0"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12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обычаями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традициями, с народным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04797"/>
            <a:ext cx="3096344" cy="2064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5104"/>
            <a:ext cx="3138782" cy="2354605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355976" y="2420887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4860032" y="5301208"/>
            <a:ext cx="86409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11321" y="1225783"/>
            <a:ext cx="346672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знакомства с обычаями и традициями в детском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саду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сезонные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—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праздники: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мастеров» «Русская ярмарка», «Масленица», «Новый год», «Защитники Отечества», «Наши мамы», «праздник посвященный дню снятия блокады Ленинграда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3669026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проведении праздников, совместно с родителями устраиваются выставки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8756" y="4672275"/>
            <a:ext cx="4347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Также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знакомим с народными костюмами, это очень важно, так как позволяет показать непрерывную связь поколений и связь искусства изготовления элементов костюма с духовными традициями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31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04852" cy="142617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вопросах семейного воспитания через призму народной культуры</a:t>
            </a:r>
            <a:endParaRPr lang="ru-RU" dirty="0"/>
          </a:p>
        </p:txBody>
      </p:sp>
      <p:pic>
        <p:nvPicPr>
          <p:cNvPr id="3" name="Рисунок 2" descr="C:\Users\PC\Desktop\Сайт\IMG-20181127-WA0006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53" y="1665960"/>
            <a:ext cx="5024755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444208" y="1700808"/>
            <a:ext cx="259228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 изучении народной культуры важно  эффективно организовать общение с родителями, чтобы семья и детский сад осуществляли единый комплекс воспитательных воздействий</a:t>
            </a:r>
            <a:endParaRPr lang="ru-RU" b="0" cap="none" spc="0" dirty="0">
              <a:ln w="0"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563130"/>
            <a:ext cx="77048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Для того, чтобы родителям было легче и интереснее воспитывать своих детей с использованием элементов народной культуры было решено сделать открытые занятия для родителей, на которых им рассказывали о народной культуре и истории</a:t>
            </a:r>
            <a:r>
              <a:rPr lang="ru-RU" dirty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n w="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Вместе оформлялись выставки и папки –передвижки по теме «Элементы народной культуры в современном воспитании дошкольников» Были проведены досуги и праздники с участием родителей. </a:t>
            </a:r>
            <a:endParaRPr lang="ru-RU" b="0" cap="none" spc="0" dirty="0">
              <a:ln w="0"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67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115196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риобщить детей и родителей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истокам  праздничной и традиционной культуры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71680"/>
            <a:ext cx="3774709" cy="2831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05064"/>
            <a:ext cx="3672408" cy="27543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8104" y="1772816"/>
            <a:ext cx="338437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34340" y="1772816"/>
            <a:ext cx="40021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здесь впервые дети видят национальные костюмы, старинную посуду и мебель, предметы труда (самовар, сундук, колыбель, прялку и многое другое).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51975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227" y="4762751"/>
            <a:ext cx="46805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предметы старины вызывают у детей неподдельный интерес, напоминают о традициях нашего культурного прошлого, расширяют их представления о жизни предков в прошлом. </a:t>
            </a:r>
            <a:endParaRPr lang="ru-RU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73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RU_6_8March_StylishFlowersOnWhite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1331</TotalTime>
  <Words>823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MS_RU_RU_6_8March_StylishFlowersOnWhite_2007v_Russia</vt:lpstr>
      <vt:lpstr>Государственное бюджетное дошкольное образовательное учреждение детский сад №11 общеразвивающего вида Василеостровского района Санкт-Петербурга</vt:lpstr>
      <vt:lpstr>Актуальность</vt:lpstr>
      <vt:lpstr>Цель:</vt:lpstr>
      <vt:lpstr>Роль семейных традиций в нравственном воспитании дошкольников. </vt:lpstr>
      <vt:lpstr>Роль детского сада в семейном воспитании  дошкольников</vt:lpstr>
      <vt:lpstr>Сформировать интерес к познанию истории и культуры предков у детей дошкольного возраста. </vt:lpstr>
      <vt:lpstr>Познакомить с обычаями и традициями, с народным творчеством.</vt:lpstr>
      <vt:lpstr>Повысить компетентность родителей в вопросах семейного воспитания через призму народной культуры</vt:lpstr>
      <vt:lpstr> Приобщить детей и родителей к истокам  праздничной и традиционной культуры</vt:lpstr>
      <vt:lpstr>Презентация PowerPoint</vt:lpstr>
      <vt:lpstr>Выводы:</vt:lpstr>
      <vt:lpstr>Список используемой литературы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>Шаблон оформления</dc:subject>
  <dc:creator>PC</dc:creator>
  <cp:keywords/>
  <dc:description>Корпорация Майкрософт
Шаблон оформления</dc:description>
  <cp:lastModifiedBy>Пользователь Windows</cp:lastModifiedBy>
  <cp:revision>54</cp:revision>
  <dcterms:created xsi:type="dcterms:W3CDTF">2019-04-01T07:28:18Z</dcterms:created>
  <dcterms:modified xsi:type="dcterms:W3CDTF">2020-11-03T13:04:18Z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