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302" r:id="rId2"/>
    <p:sldId id="261" r:id="rId3"/>
    <p:sldId id="277" r:id="rId4"/>
    <p:sldId id="297" r:id="rId5"/>
    <p:sldId id="284" r:id="rId6"/>
    <p:sldId id="265" r:id="rId7"/>
    <p:sldId id="282" r:id="rId8"/>
    <p:sldId id="279" r:id="rId9"/>
    <p:sldId id="298" r:id="rId10"/>
    <p:sldId id="269" r:id="rId11"/>
    <p:sldId id="270" r:id="rId12"/>
    <p:sldId id="257" r:id="rId13"/>
    <p:sldId id="299" r:id="rId14"/>
    <p:sldId id="292" r:id="rId15"/>
    <p:sldId id="263" r:id="rId16"/>
    <p:sldId id="273" r:id="rId17"/>
    <p:sldId id="267" r:id="rId18"/>
    <p:sldId id="266" r:id="rId19"/>
    <p:sldId id="276" r:id="rId20"/>
    <p:sldId id="259" r:id="rId21"/>
    <p:sldId id="268" r:id="rId22"/>
    <p:sldId id="271" r:id="rId23"/>
    <p:sldId id="296" r:id="rId24"/>
    <p:sldId id="300" r:id="rId25"/>
    <p:sldId id="301" r:id="rId26"/>
  </p:sldIdLst>
  <p:sldSz cx="9144000" cy="6858000" type="screen4x3"/>
  <p:notesSz cx="6858000" cy="9144000"/>
  <p:photoAlbum layout="1picTitle" frame="frameStyle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38818-9ACE-7E13-0BE4-94C41C6B5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DD248D-16A2-0DA3-C024-03FA5F0E7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4601B-E158-DB48-2DE6-E572D631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5B496-D65B-2571-1410-F7073F09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27961-66F5-5D81-80FE-0D7EF78E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183D9-08C2-B444-AFC8-133888024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00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22597-D623-F1A5-2B1D-BC0B339C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9A1119-ECE7-FFB0-9641-5C46A08F8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D2B48-73D8-CA5B-845F-60EF1E9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CB40A-A8C7-CAA2-F48C-4466ED65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22147-0656-D69F-31AC-395055EB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6020-EA52-2A49-B54F-E03E27E16F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53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632C44-F28A-6C65-8211-EE41C580B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4D1A62-752E-2482-9BCC-F6E5CDA7C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FE317-52F1-06A5-B006-4E1C8A71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6539E-071D-4A1C-EF1C-E8B5D13C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03EB9-78FA-2AEE-A4D2-8C012E9B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39E98-8A1F-C848-BFA2-91E4BCD07A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38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9ED94-F19D-7C42-744E-3DC690DD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9A127-5880-5F84-AEA3-96843AAD9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F34D3-3CD6-5CB1-F0F8-BEE4E046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9987B-1A6D-5639-C44C-73C4D655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93C67-83BF-1A52-6231-32012AD5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95B9-38B8-6344-9A08-15E6BA097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00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A95F3-7DB6-9221-8513-00511618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0F07E-8464-2E05-4AB7-FE753118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95305-2E3A-F34D-72CA-90266B9F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7F20EC-89C3-5A58-E233-942C7131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AB24B-643A-C339-9F8F-D72605F7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E2F1E-9933-CE44-B181-58C4BB44EE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9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CBA4-8C0B-6055-2466-B33F448F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D2D28-DF82-389C-7040-BD5DF984D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27C43-A106-4594-9238-D3F8135BF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EA68FE-BE7E-A177-5314-412287B2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2ED330-CFDA-5A7D-3613-1BF9FB94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E04F7D-6B5E-B78D-3114-846CCA5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98578-ADDD-9A4F-AB1F-0F2E151D3A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4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6D9D4-407F-629A-5C75-ED4DBA64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E695F-3604-E35E-0536-BBB26C18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D4AD81-7B9E-FEDB-226A-65B6B1090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5C8925-1FA0-3FB0-B8E7-0B05B329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57F728-CAAD-1D2F-6B08-51F40667D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118FCB-C727-3945-C1DA-5C0B3FE3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382A0F-3C26-6681-DA9B-D7F3125B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562CA2-A8AD-375A-F106-C7E6C264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45F5-EB2F-7A4A-A1CF-B4FE8D798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33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9C1C-787C-43C0-2B5E-4F53C286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F09A31-02BB-06A6-57F4-2831ADB9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F506B5-4DAA-A28B-3C98-69D4E563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89EDA1-301B-1D0A-AAE6-B6D5823A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A94DF-251A-7841-8612-1459FDA9C5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99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A7B7B6-DE2C-A2B8-0868-2ECA5E5A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147ADF-FED2-645C-D6EA-3413F694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BD0A75-FBEC-603A-F081-0B42CA2E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AD212-04F4-3946-8E16-AE3518B29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1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FA0D0-75DF-06DC-319F-4BBD7B4C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DAE2D-765A-39F4-62B8-5C847EEE5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7B6AFB-0B3B-8532-4E66-9F4B20221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A2487-8C86-28DC-F7AB-E67047CD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4E32EE-295B-8448-234B-0E31E329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AC4CD2-A13B-3005-FE79-48FA3B33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91B0D-974A-E742-BFC4-7DEE0CD38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3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63B5B-0F03-D74B-B7FE-A4E3C3EA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DD6E86-9A12-A7E1-5879-CC0835511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7CCF2-01CA-F81B-DE10-AE105F2C9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38E00-FDD2-D5A8-B53D-50DBEA7D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DB705A-254D-3C4A-E5C7-4A69A3B2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A79BC-FC54-478B-44D0-43311D0A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4C7A1-6EE6-B046-9EDE-ABDD8FE9A7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539DEC-EA94-B683-0444-C368AF02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DE79C6-472D-1BE9-11B6-B3984690F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9BFC45-14B7-FEFB-3393-9BDC0C0B52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01F4FA-5D8A-DF11-C608-5E580A57E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271CAD-E534-BE43-689E-6F56194FB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EF3CB-4F33-1D46-A3DA-59182E7CD3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AC43784-3D20-FA02-23F1-5A3CE08F81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848600" cy="2232025"/>
          </a:xfrm>
          <a:blipFill dpi="0" rotWithShape="1">
            <a:blip r:embed="rId2"/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ru-RU" sz="7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чего сделана наша одежда?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85C586E-E18B-1EA1-C8E6-9B4F191F4E7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979613" y="2781300"/>
            <a:ext cx="4608512" cy="3141663"/>
          </a:xfrm>
          <a:prstGeom prst="rect">
            <a:avLst/>
          </a:prstGeom>
          <a:blipFill dpi="0" rotWithShape="1">
            <a:blip r:embed="rId3"/>
            <a:srcRect/>
            <a:stretch>
              <a:fillRect r="-707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74460F0-9DEC-ED71-CE37-F97FBB7E680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156325" y="4652963"/>
            <a:ext cx="1954213" cy="1963737"/>
          </a:xfrm>
          <a:prstGeom prst="rect">
            <a:avLst/>
          </a:prstGeom>
          <a:blipFill dpi="0" rotWithShape="1">
            <a:blip r:embed="rId4"/>
            <a:srcRect/>
            <a:stretch>
              <a:fillRect b="-25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9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FD334DC-FFB5-F8E3-A6E7-8412764A1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64500" cy="576263"/>
          </a:xfrm>
        </p:spPr>
        <p:txBody>
          <a:bodyPr/>
          <a:lstStyle/>
          <a:p>
            <a:r>
              <a:rPr lang="ru-RU" altLang="ru-RU" sz="1800"/>
              <a:t>Лен - это тоже растение. Вот как цветет лен.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88ACB2-96DD-7429-27CC-2EE78759E7B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401763" y="1646238"/>
            <a:ext cx="633888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8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7B8FBA2-53AA-8980-A767-B27AEABEA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561975"/>
          </a:xfrm>
        </p:spPr>
        <p:txBody>
          <a:bodyPr/>
          <a:lstStyle/>
          <a:p>
            <a:r>
              <a:rPr lang="ru-RU" altLang="ru-RU" sz="1800"/>
              <a:t>Это целое поле льна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6F6EDD1-CEC4-2329-EE2E-BBDBBE3BED9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406525" y="1646238"/>
            <a:ext cx="6329363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11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FDA498-15EA-D568-D363-CF5162D4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Стебельки льна специальным образом обрабатывают и теребят, а затем тоже скручивают в нитки. Раньше льняные ткани ткали на станках в домах, а теперь на больших фабриках.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BA576E-DD65-E85B-EC34-CE27DA1888C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9750" y="1484313"/>
            <a:ext cx="3578225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15"/>
            </a:stretch>
          </a:blipFill>
          <a:ln>
            <a:noFill/>
          </a:ln>
          <a:effectLst>
            <a:outerShdw dist="15080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C9B86E9-0E16-378C-A251-B2BA878E625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00563" y="1484313"/>
            <a:ext cx="4248150" cy="4679950"/>
          </a:xfrm>
          <a:prstGeom prst="rect">
            <a:avLst/>
          </a:prstGeom>
          <a:blipFill dpi="0" rotWithShape="1">
            <a:blip r:embed="rId3"/>
            <a:srcRect/>
            <a:stretch>
              <a:fillRect b="-36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A194F1A-0DDC-DD73-6111-25B42D6EC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Лен плотная, тяжелая и прочная ткань. </a:t>
            </a:r>
            <a:br>
              <a:rPr lang="ru-RU" altLang="ru-RU" sz="1800"/>
            </a:br>
            <a:r>
              <a:rPr lang="ru-RU" altLang="ru-RU" sz="1800"/>
              <a:t>А это другая ткань - шелк. Шелковые ткани очень гладкие, мягкие и тонкие.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EF546F7-4EF8-AF67-5636-95290C779F8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700338" y="1557338"/>
            <a:ext cx="3698875" cy="4752975"/>
          </a:xfrm>
          <a:prstGeom prst="rect">
            <a:avLst/>
          </a:prstGeom>
          <a:blipFill dpi="0" rotWithShape="1">
            <a:blip r:embed="rId2"/>
            <a:srcRect/>
            <a:stretch>
              <a:fillRect b="-2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B119D86-DE28-0388-23AC-2282C9E46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354137"/>
          </a:xfrm>
        </p:spPr>
        <p:txBody>
          <a:bodyPr/>
          <a:lstStyle/>
          <a:p>
            <a:r>
              <a:rPr lang="ru-RU" altLang="ru-RU" sz="1800"/>
              <a:t>Это потому, что шелковые ниточки получают, раскручивая кокон у бабочки тутового шелкопряда.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9BB2F5D-8927-CA81-316E-4A88120DD38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827088" y="1557338"/>
            <a:ext cx="741203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7"/>
            </a:stretch>
          </a:blipFill>
          <a:ln>
            <a:noFill/>
          </a:ln>
          <a:effectLst>
            <a:outerShdw dist="243991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73875FB-C64D-9DD7-39BB-C6EF4A0AD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Сначала гусениц тутового шелкопряда разводят на тутовых деревьях, они питаются их листьями. Когда гусеницы обматывают себя коконом, чтобы превратиться в бабочку, эти коконы собирают и раскручивают ниточки.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F985432-D836-A775-3B4F-B9011AEC767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970213" y="1646238"/>
            <a:ext cx="320198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6"/>
            </a:stretch>
          </a:blipFill>
          <a:ln>
            <a:noFill/>
          </a:ln>
          <a:effectLst>
            <a:outerShdw dist="15080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3575237-2C6A-9695-A80E-3A94519A7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Из шелка можно шить красивые платья, платки, занавески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63C75FC-63A2-87F8-7922-091A2833E2C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9750" y="1484313"/>
            <a:ext cx="2578100" cy="3313112"/>
          </a:xfrm>
          <a:prstGeom prst="rect">
            <a:avLst/>
          </a:prstGeom>
          <a:blipFill dpi="0" rotWithShape="1">
            <a:blip r:embed="rId2"/>
            <a:srcRect/>
            <a:stretch>
              <a:fillRect r="-2808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5C58B9B5-220F-8D04-1620-0482C13465B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43438" y="1412875"/>
            <a:ext cx="4176712" cy="4103688"/>
          </a:xfrm>
          <a:prstGeom prst="rect">
            <a:avLst/>
          </a:prstGeom>
          <a:blipFill dpi="0" rotWithShape="1">
            <a:blip r:embed="rId3"/>
            <a:srcRect/>
            <a:stretch>
              <a:fillRect b="-1779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3C301C7-DC0E-818D-7B04-67338553F17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203575" y="4437063"/>
            <a:ext cx="2089150" cy="2039937"/>
          </a:xfrm>
          <a:prstGeom prst="rect">
            <a:avLst/>
          </a:prstGeom>
          <a:blipFill dpi="0" rotWithShape="1">
            <a:blip r:embed="rId4"/>
            <a:srcRect/>
            <a:stretch>
              <a:fillRect b="-12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EC808C-F1A2-A07A-D1EF-06C76691B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Мужские костюмы часто делают из шерстяных тканей, а теплую одежду, носки, варежки вяжут из шерстяных ниток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68A373F-471A-1F67-8587-3CB57B89739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8313" y="1484313"/>
            <a:ext cx="4032250" cy="3024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1D288BA-1B2E-F8DF-B59A-1A2DC433746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419475" y="3933825"/>
            <a:ext cx="1901825" cy="2374900"/>
          </a:xfrm>
          <a:prstGeom prst="rect">
            <a:avLst/>
          </a:prstGeom>
          <a:blipFill dpi="0" rotWithShape="1">
            <a:blip r:embed="rId3"/>
            <a:srcRect/>
            <a:stretch>
              <a:fillRect r="-135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D9D15AA-B1FE-6F9E-55C1-2AF7EBD29E3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757863" y="1412875"/>
            <a:ext cx="2701925" cy="4176713"/>
          </a:xfrm>
          <a:prstGeom prst="rect">
            <a:avLst/>
          </a:prstGeom>
          <a:blipFill dpi="0" rotWithShape="1">
            <a:blip r:embed="rId4"/>
            <a:srcRect/>
            <a:stretch>
              <a:fillRect b="-4948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52CF84C-C33E-D511-4EDC-FAC934469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Шерсть состригают у овец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2518361-4602-B9A3-F6F2-4D6643822E4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401763" y="1646238"/>
            <a:ext cx="633888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8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5C5518-4063-419F-DF41-B1E168984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Затем её моют, чешут  и скручивают в нитки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5F1D508-3299-C741-2815-377DC4595FB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492500" y="2492375"/>
            <a:ext cx="5113338" cy="3833813"/>
          </a:xfrm>
          <a:prstGeom prst="rect">
            <a:avLst/>
          </a:prstGeom>
          <a:blipFill dpi="0" rotWithShape="1">
            <a:blip r:embed="rId2"/>
            <a:srcRect/>
            <a:stretch>
              <a:fillRect b="-31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508614E-E356-1EDA-1EC2-1EA7680AD46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9750" y="1341438"/>
            <a:ext cx="3744913" cy="3744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986225C-0B6A-01BA-2BB8-FC1BE67B1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6264275" cy="417513"/>
          </a:xfrm>
        </p:spPr>
        <p:txBody>
          <a:bodyPr/>
          <a:lstStyle/>
          <a:p>
            <a:r>
              <a:rPr lang="ru-RU" altLang="ru-RU" sz="1800"/>
              <a:t>Наша одежда сшита из различных тканей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34215B0-275F-DE07-3F31-CA562F0E572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8313" y="1484313"/>
            <a:ext cx="3598862" cy="3598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62DBA35-43D2-240B-33C9-20F3C51A85E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72000" y="1341438"/>
            <a:ext cx="3654425" cy="2759075"/>
          </a:xfrm>
          <a:prstGeom prst="rect">
            <a:avLst/>
          </a:prstGeom>
          <a:blipFill dpi="0" rotWithShape="1">
            <a:blip r:embed="rId3"/>
            <a:srcRect/>
            <a:stretch>
              <a:fillRect r="-37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A6B126-5494-0712-F488-D22DE3E5BB7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348038" y="3716338"/>
            <a:ext cx="2809875" cy="2809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57E53D-8377-A38D-CC57-B68390893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Раньше шерстяные нитки скручивали вручную, просто используя веретено, или на специальных прялках.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8E11D9-913D-5E53-1DCE-BC4DF82CA1C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84213" y="1557338"/>
            <a:ext cx="3154362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16"/>
            </a:stretch>
          </a:blipFill>
          <a:ln>
            <a:noFill/>
          </a:ln>
          <a:effectLst>
            <a:outerShdw dist="15080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1FFBD01-96D9-DA4F-3E50-8C0EC63C7D6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00563" y="1628775"/>
            <a:ext cx="4081462" cy="4754563"/>
          </a:xfrm>
          <a:prstGeom prst="rect">
            <a:avLst/>
          </a:prstGeom>
          <a:blipFill dpi="0" rotWithShape="1">
            <a:blip r:embed="rId3"/>
            <a:srcRect/>
            <a:stretch>
              <a:fillRect b="-11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194795-8205-6282-634F-CA3AA5D4E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1800"/>
              <a:t>Большинство женщин раньше умели прясть. Помнишь сказку про спящую красавицу, где принцесса уколола пальчик веретеном?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1099505-6B96-410D-6B61-A87C09675A1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827088" y="1557338"/>
            <a:ext cx="6069012" cy="4425950"/>
          </a:xfrm>
          <a:prstGeom prst="rect">
            <a:avLst/>
          </a:prstGeom>
          <a:blipFill dpi="0" rotWithShape="1">
            <a:blip r:embed="rId2"/>
            <a:srcRect/>
            <a:stretch>
              <a:fillRect r="-14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0F838193-46B7-DE0F-88A6-BEDBEFE8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592138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9CCE23-2557-74F3-0540-8416B9F2E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В настоящее время используется очень много синтетических тканей. Они бывают самыми разнообразными на ощупь и вид. На специальных заводах получают искусственные нити, а из них делают ткани.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44D6607-20DC-0E0D-6089-7B988B5BE08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95288" y="1989138"/>
            <a:ext cx="2700337" cy="2584450"/>
          </a:xfrm>
          <a:prstGeom prst="rect">
            <a:avLst/>
          </a:prstGeom>
          <a:blipFill dpi="0" rotWithShape="1">
            <a:blip r:embed="rId2"/>
            <a:srcRect/>
            <a:stretch>
              <a:fillRect r="-59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40D8A23-930E-25EE-2346-48053142557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348038" y="1412875"/>
            <a:ext cx="5378450" cy="4754563"/>
          </a:xfrm>
          <a:prstGeom prst="rect">
            <a:avLst/>
          </a:prstGeom>
          <a:blipFill dpi="0" rotWithShape="1">
            <a:blip r:embed="rId3"/>
            <a:srcRect/>
            <a:stretch>
              <a:fillRect r="-10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D83ECF1-3E41-4CF3-CC5F-B3F664C9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15250" cy="561975"/>
          </a:xfrm>
        </p:spPr>
        <p:txBody>
          <a:bodyPr/>
          <a:lstStyle/>
          <a:p>
            <a:r>
              <a:rPr lang="ru-RU" altLang="ru-RU" sz="1600"/>
              <a:t>Из искусственных тканей шьют самую разную одежду. </a:t>
            </a:r>
            <a:r>
              <a:rPr lang="ru-RU" altLang="ru-RU" sz="1800"/>
              <a:t>Искусственные нити так же добавляют к натуральным нитям (хлопку, шерсти).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FF14AB-BF5A-CBB4-1CC3-B2FB1893601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9750" y="1773238"/>
            <a:ext cx="3960813" cy="3155950"/>
          </a:xfrm>
          <a:prstGeom prst="rect">
            <a:avLst/>
          </a:prstGeom>
          <a:blipFill dpi="0" rotWithShape="1">
            <a:blip r:embed="rId2"/>
            <a:srcRect/>
            <a:stretch>
              <a:fillRect r="-1002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0CC4114-57F8-D340-CF7D-903B83214C5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932363" y="4149725"/>
            <a:ext cx="3168650" cy="2238375"/>
          </a:xfrm>
          <a:prstGeom prst="rect">
            <a:avLst/>
          </a:prstGeom>
          <a:blipFill dpi="0" rotWithShape="1">
            <a:blip r:embed="rId3"/>
            <a:srcRect/>
            <a:stretch>
              <a:fillRect b="-6170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5CCC3DAA-2612-7EDD-E70A-69A63AAB61C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724525" y="1412875"/>
            <a:ext cx="2305050" cy="2220913"/>
          </a:xfrm>
          <a:prstGeom prst="rect">
            <a:avLst/>
          </a:prstGeom>
          <a:blipFill dpi="0" rotWithShape="1">
            <a:blip r:embed="rId4"/>
            <a:srcRect/>
            <a:stretch>
              <a:fillRect b="-3788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>
            <a:extLst>
              <a:ext uri="{FF2B5EF4-FFF2-40B4-BE49-F238E27FC236}">
                <a16:creationId xmlns:a16="http://schemas.microsoft.com/office/drawing/2014/main" id="{60230FA3-95D1-B8E9-E3DF-E89248F38AF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116013" y="1268413"/>
            <a:ext cx="3689350" cy="3006725"/>
          </a:xfrm>
          <a:prstGeom prst="rect">
            <a:avLst/>
          </a:prstGeom>
          <a:blipFill dpi="0" rotWithShape="1">
            <a:blip r:embed="rId2"/>
            <a:srcRect/>
            <a:stretch>
              <a:fillRect b="-7850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C174215-E616-4BFD-A15E-16D444B77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1800"/>
              <a:t>Некоторая наша обувь и одежда сделана из кожи животных или из искусственного кожзаменителя.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CABC4EE-0C5F-A476-3483-0890B1212AB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8313" y="3933825"/>
            <a:ext cx="2160587" cy="2376488"/>
          </a:xfrm>
          <a:prstGeom prst="rect">
            <a:avLst/>
          </a:prstGeom>
          <a:blipFill dpi="0" rotWithShape="1">
            <a:blip r:embed="rId3"/>
            <a:srcRect/>
            <a:stretch>
              <a:fillRect b="-7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E1D579B3-0B2B-54CF-39CA-03C77510B5B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227763" y="1196975"/>
            <a:ext cx="2520950" cy="3600450"/>
          </a:xfrm>
          <a:prstGeom prst="rect">
            <a:avLst/>
          </a:prstGeom>
          <a:blipFill dpi="0" rotWithShape="1">
            <a:blip r:embed="rId4"/>
            <a:srcRect/>
            <a:stretch>
              <a:fillRect r="-6794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C505A995-B739-30DD-E36F-27643133E2F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779838" y="3933825"/>
            <a:ext cx="3024187" cy="2406650"/>
          </a:xfrm>
          <a:prstGeom prst="rect">
            <a:avLst/>
          </a:prstGeom>
          <a:blipFill dpi="0" rotWithShape="1">
            <a:blip r:embed="rId5"/>
            <a:srcRect/>
            <a:stretch>
              <a:fillRect b="-331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59EA6F0-78DC-D529-5A46-A64161E3C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Посмотрите с ребенком разную одежду и покажите ему хлопковые, шерстяные, льняные, шелковые ткани и ткани из искусственных нитей.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6E53672-56EC-9BEF-5AFB-D9594EA7890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11188" y="1557338"/>
            <a:ext cx="4322762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10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E8CAE4F-AF81-9650-50C2-4DEE9E5991E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 rot="16200000">
            <a:off x="4411662" y="2222501"/>
            <a:ext cx="4797425" cy="3467100"/>
          </a:xfrm>
          <a:prstGeom prst="rect">
            <a:avLst/>
          </a:prstGeom>
          <a:blipFill dpi="0" rotWithShape="1">
            <a:blip r:embed="rId3"/>
            <a:srcRect/>
            <a:stretch>
              <a:fillRect r="-66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ECFF7C8-C5BC-3949-0F43-FEFBC825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850900"/>
          </a:xfrm>
        </p:spPr>
        <p:txBody>
          <a:bodyPr/>
          <a:lstStyle/>
          <a:p>
            <a:r>
              <a:rPr lang="ru-RU" altLang="ru-RU" sz="1800"/>
              <a:t>Если посмотреть внимательно, то можно увидеть, что ткань состоит из тоненьких ниточек. Лучше всего ниточки можно увидеть на краю ткани, если её разрезать.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31CAB8B-458D-1E2F-54B4-92C0FDF8E43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193925" y="1646238"/>
            <a:ext cx="4754563" cy="4754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FB87E6E-669B-4F04-5F90-F23024C74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77875"/>
          </a:xfrm>
        </p:spPr>
        <p:txBody>
          <a:bodyPr/>
          <a:lstStyle/>
          <a:p>
            <a:r>
              <a:rPr lang="ru-RU" altLang="ru-RU" sz="1800"/>
              <a:t>Футболки или джинсы шьют обычно из хлопковой ткани.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C88834E7-0741-6475-127F-BF903268E57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84213" y="2565400"/>
            <a:ext cx="3671887" cy="3887788"/>
          </a:xfrm>
          <a:prstGeom prst="rect">
            <a:avLst/>
          </a:prstGeom>
          <a:blipFill dpi="0" rotWithShape="1">
            <a:blip r:embed="rId2"/>
            <a:srcRect/>
            <a:stretch>
              <a:fillRect b="-1774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59B8786-623E-49D1-6FF4-08339B1A26E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43438" y="1412875"/>
            <a:ext cx="4173537" cy="3133725"/>
          </a:xfrm>
          <a:prstGeom prst="rect">
            <a:avLst/>
          </a:prstGeom>
          <a:blipFill dpi="0" rotWithShape="1">
            <a:blip r:embed="rId3"/>
            <a:srcRect/>
            <a:stretch>
              <a:fillRect r="-12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EED11A8-8A14-3694-685F-782185963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Хлопок - это растение.</a:t>
            </a:r>
            <a:br>
              <a:rPr lang="ru-RU" altLang="ru-RU" sz="1800"/>
            </a:br>
            <a:r>
              <a:rPr lang="ru-RU" altLang="ru-RU" sz="1800"/>
              <a:t> Хлопок можно найти у нас дома - это наша обычная вата.</a:t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38785C-3F4D-F845-FAC7-00AC1F809C0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042988" y="1628775"/>
            <a:ext cx="7077075" cy="4754563"/>
          </a:xfrm>
          <a:prstGeom prst="rect">
            <a:avLst/>
          </a:prstGeom>
          <a:blipFill dpi="0" rotWithShape="1">
            <a:blip r:embed="rId2"/>
            <a:srcRect/>
            <a:stretch>
              <a:fillRect b="-7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0722E4-09E7-7EA0-F2FB-3CDC6415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Такая белая вата образуется на этом растении. Хлопок собирают, очищают и обрабатывают, а затем скручивают в тоненькие ниточки. Нитки можно покрасить в нужный цвет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CF928C3-6ACB-E5C7-DCC3-5E9A05D8CEC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971550" y="1628775"/>
            <a:ext cx="3136900" cy="3403600"/>
          </a:xfrm>
          <a:prstGeom prst="rect">
            <a:avLst/>
          </a:prstGeom>
          <a:blipFill dpi="0" rotWithShape="1">
            <a:blip r:embed="rId2"/>
            <a:srcRect/>
            <a:stretch>
              <a:fillRect r="-2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1848B0F-9870-79B9-98BB-6D4C81F57F4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003800" y="1557338"/>
            <a:ext cx="2995613" cy="4679950"/>
          </a:xfrm>
          <a:prstGeom prst="rect">
            <a:avLst/>
          </a:prstGeom>
          <a:blipFill dpi="0" rotWithShape="1">
            <a:blip r:embed="rId3"/>
            <a:srcRect/>
            <a:stretch>
              <a:fillRect r="-1235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ACFE010-3DF7-7027-71DF-1441332E9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15250" cy="490538"/>
          </a:xfrm>
        </p:spPr>
        <p:txBody>
          <a:bodyPr/>
          <a:lstStyle/>
          <a:p>
            <a:r>
              <a:rPr lang="ru-RU" altLang="ru-RU" sz="1800"/>
              <a:t>Это хлопковое поле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F2A2110-0E7E-B3EF-163C-FDDD9C057CE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619250" y="1268413"/>
            <a:ext cx="6245225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49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EEC988-E382-487A-8731-FEB210CA1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850900"/>
          </a:xfrm>
        </p:spPr>
        <p:txBody>
          <a:bodyPr/>
          <a:lstStyle/>
          <a:p>
            <a:r>
              <a:rPr lang="ru-RU" altLang="ru-RU" sz="1800"/>
              <a:t>Раньше из ниток ткань ткали дома на специальном ткацком станке, а сейчас ткань делают на станках на фабриках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139CAF3-7373-2C7F-E354-F0D3A50A722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095500" y="1646238"/>
            <a:ext cx="4953000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7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73F35D-13C7-E596-DCDD-72DD158C1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850900"/>
          </a:xfrm>
        </p:spPr>
        <p:txBody>
          <a:bodyPr/>
          <a:lstStyle/>
          <a:p>
            <a:r>
              <a:rPr lang="ru-RU" altLang="ru-RU" sz="1800"/>
              <a:t>Скатерти на стол и постельное белье часто делают из льняной ткани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DDFC907-FD7A-AC66-04B6-6ED88061356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79388" y="1125538"/>
            <a:ext cx="8713787" cy="4362450"/>
          </a:xfrm>
          <a:prstGeom prst="rect">
            <a:avLst/>
          </a:prstGeom>
          <a:blipFill dpi="0" rotWithShape="1">
            <a:blip r:embed="rId2"/>
            <a:srcRect/>
            <a:stretch>
              <a:fillRect b="-16651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6631EDD-E760-5C73-1E4C-F107CA7295D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132138" y="2349500"/>
            <a:ext cx="3240087" cy="4321175"/>
          </a:xfrm>
          <a:prstGeom prst="rect">
            <a:avLst/>
          </a:prstGeom>
          <a:blipFill dpi="0" rotWithShape="1">
            <a:blip r:embed="rId3"/>
            <a:srcRect/>
            <a:stretch>
              <a:fillRect r="-24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thes">
  <a:themeElements>
    <a:clrScheme name="cloth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oth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oth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clothes</Template>
  <TotalTime>4</TotalTime>
  <Words>410</Words>
  <Application>Microsoft Macintosh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Arial</vt:lpstr>
      <vt:lpstr>clothes</vt:lpstr>
      <vt:lpstr>Из чего сделана наша одежда?</vt:lpstr>
      <vt:lpstr>Наша одежда сшита из различных тканей</vt:lpstr>
      <vt:lpstr>Если посмотреть внимательно, то можно увидеть, что ткань состоит из тоненьких ниточек. Лучше всего ниточки можно увидеть на краю ткани, если её разрезать.</vt:lpstr>
      <vt:lpstr>Футболки или джинсы шьют обычно из хлопковой ткани.</vt:lpstr>
      <vt:lpstr>Хлопок - это растение.  Хлопок можно найти у нас дома - это наша обычная вата. </vt:lpstr>
      <vt:lpstr>Такая белая вата образуется на этом растении. Хлопок собирают, очищают и обрабатывают, а затем скручивают в тоненькие ниточки. Нитки можно покрасить в нужный цвет</vt:lpstr>
      <vt:lpstr>Это хлопковое поле</vt:lpstr>
      <vt:lpstr>Раньше из ниток ткань ткали дома на специальном ткацком станке, а сейчас ткань делают на станках на фабриках</vt:lpstr>
      <vt:lpstr>Скатерти на стол и постельное белье часто делают из льняной ткани</vt:lpstr>
      <vt:lpstr>Лен - это тоже растение. Вот как цветет лен.</vt:lpstr>
      <vt:lpstr>Это целое поле льна</vt:lpstr>
      <vt:lpstr>Стебельки льна специальным образом обрабатывают и теребят, а затем тоже скручивают в нитки. Раньше льняные ткани ткали на станках в домах, а теперь на больших фабриках.</vt:lpstr>
      <vt:lpstr>Лен плотная, тяжелая и прочная ткань.  А это другая ткань - шелк. Шелковые ткани очень гладкие, мягкие и тонкие. </vt:lpstr>
      <vt:lpstr>Это потому, что шелковые ниточки получают, раскручивая кокон у бабочки тутового шелкопряда. </vt:lpstr>
      <vt:lpstr>Сначала гусениц тутового шелкопряда разводят на тутовых деревьях, они питаются их листьями. Когда гусеницы обматывают себя коконом, чтобы превратиться в бабочку, эти коконы собирают и раскручивают ниточки.</vt:lpstr>
      <vt:lpstr>Из шелка можно шить красивые платья, платки, занавески</vt:lpstr>
      <vt:lpstr>Мужские костюмы часто делают из шерстяных тканей, а теплую одежду, носки, варежки вяжут из шерстяных ниток</vt:lpstr>
      <vt:lpstr>Шерсть состригают у овец</vt:lpstr>
      <vt:lpstr>Затем её моют, чешут  и скручивают в нитки</vt:lpstr>
      <vt:lpstr>Раньше шерстяные нитки скручивали вручную, просто используя веретено, или на специальных прялках. </vt:lpstr>
      <vt:lpstr>Большинство женщин раньше умели прясть. Помнишь сказку про спящую красавицу, где принцесса уколола пальчик веретеном?</vt:lpstr>
      <vt:lpstr>В настоящее время используется очень много синтетических тканей. Они бывают самыми разнообразными на ощупь и вид. На специальных заводах получают искусственные нити, а из них делают ткани.</vt:lpstr>
      <vt:lpstr>Из искусственных тканей шьют самую разную одежду. Искусственные нити так же добавляют к натуральным нитям (хлопку, шерсти).</vt:lpstr>
      <vt:lpstr>Некоторая наша обувь и одежда сделана из кожи животных или из искусственного кожзаменителя.</vt:lpstr>
      <vt:lpstr>Посмотрите с ребенком разную одежду и покажите ему хлопковые, шерстяные, льняные, шелковые ткани и ткани из искусственных нитей. 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сделана наша одежда?</dc:title>
  <dc:creator>1</dc:creator>
  <cp:lastModifiedBy>nastena-koschka@mail.ru</cp:lastModifiedBy>
  <cp:revision>3</cp:revision>
  <dcterms:created xsi:type="dcterms:W3CDTF">2007-05-24T06:10:30Z</dcterms:created>
  <dcterms:modified xsi:type="dcterms:W3CDTF">2023-02-20T11:19:24Z</dcterms:modified>
</cp:coreProperties>
</file>